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9" r:id="rId2"/>
    <p:sldId id="306" r:id="rId3"/>
    <p:sldId id="315" r:id="rId4"/>
    <p:sldId id="316" r:id="rId5"/>
    <p:sldId id="31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0771" autoAdjust="0"/>
  </p:normalViewPr>
  <p:slideViewPr>
    <p:cSldViewPr snapToGrid="0">
      <p:cViewPr varScale="1">
        <p:scale>
          <a:sx n="88" d="100"/>
          <a:sy n="88" d="100"/>
        </p:scale>
        <p:origin x="214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3504B-8160-F743-68AE-518489B13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CD4A0EB-5265-5A77-5E2C-A0CD43D972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3EB721-D1B8-BD9C-722B-3A4086659B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3AC39A-4F18-FE83-9616-F755480E3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558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7CFCD-A636-7566-461B-20A3DB7ED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EF41AB6-DFA3-F891-8B11-E6568178EC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7BB17CB-C2EA-1763-9528-1695FAFF9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7F79E0-3A9D-14C7-325A-554E5F2542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907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80996-4979-726B-5B86-5BDAE6653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E16DFF-B279-A838-47D7-51875CC3AA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5C669B1-4B0E-3E2E-71A8-D9AD33C2A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379F1A-69E5-D46B-12F1-611C4FDE44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40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simule un achat avec de </a:t>
              </a:r>
              <a:r>
                <a:rPr lang="fr-FR" sz="3200" b="1">
                  <a:solidFill>
                    <a:schemeClr val="bg1"/>
                  </a:solidFill>
                </a:rPr>
                <a:t>la monnaie. 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Dessine :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1B292AB-9C78-0855-C362-C91D2E54A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CEF1F8F-7E1E-F5A7-2462-B893171BB9F7}"/>
              </a:ext>
            </a:extLst>
          </p:cNvPr>
          <p:cNvSpPr txBox="1">
            <a:spLocks/>
          </p:cNvSpPr>
          <p:nvPr/>
        </p:nvSpPr>
        <p:spPr>
          <a:xfrm>
            <a:off x="588735" y="971691"/>
            <a:ext cx="8152493" cy="1880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C000"/>
                </a:solidFill>
              </a:rPr>
              <a:t>1 </a:t>
            </a:r>
            <a:r>
              <a:rPr lang="fr-FR" sz="4000" dirty="0"/>
              <a:t>– </a:t>
            </a:r>
            <a:r>
              <a:rPr lang="fr-FR" sz="4000" b="1" dirty="0"/>
              <a:t>Acheteur</a:t>
            </a:r>
            <a:r>
              <a:rPr lang="fr-FR" sz="4000" dirty="0"/>
              <a:t> : la somme qu’il doit donner pour acheter l’objet. L’acheteur n’a que des billets.</a:t>
            </a:r>
          </a:p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C000"/>
                </a:solidFill>
              </a:rPr>
              <a:t>2-</a:t>
            </a:r>
            <a:r>
              <a:rPr lang="fr-FR" sz="4000" dirty="0"/>
              <a:t> </a:t>
            </a:r>
            <a:r>
              <a:rPr lang="fr-FR" sz="4000" b="1" dirty="0"/>
              <a:t>Vendeur</a:t>
            </a:r>
            <a:r>
              <a:rPr lang="fr-FR" sz="4000" dirty="0"/>
              <a:t> : la monnaie qu’il doit rendre à l’acheteur. Le vendeur n’a que des pièces. 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60AEACF-91F8-0664-6D2B-71687A8E9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28" y="2958052"/>
            <a:ext cx="1464129" cy="292825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8979AA0-AAFD-5A7C-40C1-FDA5D1CFAE8E}"/>
              </a:ext>
            </a:extLst>
          </p:cNvPr>
          <p:cNvSpPr txBox="1"/>
          <p:nvPr/>
        </p:nvSpPr>
        <p:spPr>
          <a:xfrm>
            <a:off x="797807" y="6027743"/>
            <a:ext cx="1577569" cy="64633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94,90 €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B8C51E-5AAC-0F14-83D3-740E38817F70}"/>
              </a:ext>
            </a:extLst>
          </p:cNvPr>
          <p:cNvSpPr/>
          <p:nvPr/>
        </p:nvSpPr>
        <p:spPr>
          <a:xfrm>
            <a:off x="3124201" y="3289135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66C638-9190-4072-E781-D7DD97F9E780}"/>
              </a:ext>
            </a:extLst>
          </p:cNvPr>
          <p:cNvSpPr/>
          <p:nvPr/>
        </p:nvSpPr>
        <p:spPr>
          <a:xfrm>
            <a:off x="5851979" y="3289134"/>
            <a:ext cx="2623457" cy="32010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980EE73-59CC-926A-9D08-C619625F9FE0}"/>
              </a:ext>
            </a:extLst>
          </p:cNvPr>
          <p:cNvSpPr txBox="1">
            <a:spLocks/>
          </p:cNvSpPr>
          <p:nvPr/>
        </p:nvSpPr>
        <p:spPr>
          <a:xfrm>
            <a:off x="3560083" y="2768673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C6E84C5A-46AE-A7E6-DA2D-BA7292DCA68F}"/>
              </a:ext>
            </a:extLst>
          </p:cNvPr>
          <p:cNvSpPr txBox="1">
            <a:spLocks/>
          </p:cNvSpPr>
          <p:nvPr/>
        </p:nvSpPr>
        <p:spPr>
          <a:xfrm>
            <a:off x="6276069" y="2768673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00B050"/>
                </a:solidFill>
              </a:rPr>
              <a:t>Vendeur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8010E-610F-8901-D24E-BA0D44BED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2CE06F-F64F-1DB2-3E9C-D6F5953E4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9D9D6B-5672-ABAA-0782-A60019F39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28" y="1727967"/>
            <a:ext cx="1464129" cy="292825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9A81A61-BA68-28C3-A5E6-51745D0C6B9E}"/>
              </a:ext>
            </a:extLst>
          </p:cNvPr>
          <p:cNvSpPr/>
          <p:nvPr/>
        </p:nvSpPr>
        <p:spPr>
          <a:xfrm>
            <a:off x="3105633" y="2088941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6D2309-3B33-BA51-492F-7A806C246F4E}"/>
              </a:ext>
            </a:extLst>
          </p:cNvPr>
          <p:cNvSpPr/>
          <p:nvPr/>
        </p:nvSpPr>
        <p:spPr>
          <a:xfrm>
            <a:off x="5851979" y="2059049"/>
            <a:ext cx="2623457" cy="32010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D2559A31-AAF4-E93F-B507-115E664BA48A}"/>
              </a:ext>
            </a:extLst>
          </p:cNvPr>
          <p:cNvSpPr txBox="1">
            <a:spLocks/>
          </p:cNvSpPr>
          <p:nvPr/>
        </p:nvSpPr>
        <p:spPr>
          <a:xfrm>
            <a:off x="3560083" y="153858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207B7B1F-8962-6954-231C-1D9CD2F1BD0B}"/>
              </a:ext>
            </a:extLst>
          </p:cNvPr>
          <p:cNvSpPr txBox="1">
            <a:spLocks/>
          </p:cNvSpPr>
          <p:nvPr/>
        </p:nvSpPr>
        <p:spPr>
          <a:xfrm>
            <a:off x="6276069" y="1538588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00B050"/>
                </a:solidFill>
              </a:rPr>
              <a:t>Vendeur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A432C3-56D0-2A6A-6AD1-92356064125F}"/>
              </a:ext>
            </a:extLst>
          </p:cNvPr>
          <p:cNvSpPr/>
          <p:nvPr/>
        </p:nvSpPr>
        <p:spPr>
          <a:xfrm>
            <a:off x="3341914" y="2362200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100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C4E7C25-AF49-25BD-ECC1-98D57F67C87C}"/>
              </a:ext>
            </a:extLst>
          </p:cNvPr>
          <p:cNvSpPr/>
          <p:nvPr/>
        </p:nvSpPr>
        <p:spPr>
          <a:xfrm>
            <a:off x="6428014" y="2530120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2€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85D54A-0699-DE73-6395-313626098C9F}"/>
              </a:ext>
            </a:extLst>
          </p:cNvPr>
          <p:cNvSpPr/>
          <p:nvPr/>
        </p:nvSpPr>
        <p:spPr>
          <a:xfrm>
            <a:off x="6617606" y="355499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10c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C018A34-6AF0-234B-E841-FEB718A67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5A05A02-0A20-221B-816C-52C541D2A95E}"/>
              </a:ext>
            </a:extLst>
          </p:cNvPr>
          <p:cNvSpPr txBox="1"/>
          <p:nvPr/>
        </p:nvSpPr>
        <p:spPr>
          <a:xfrm>
            <a:off x="866478" y="5042667"/>
            <a:ext cx="1577569" cy="64633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94,90 €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7F0D792-5554-5FFC-ECD3-41227EE96E64}"/>
              </a:ext>
            </a:extLst>
          </p:cNvPr>
          <p:cNvSpPr/>
          <p:nvPr/>
        </p:nvSpPr>
        <p:spPr>
          <a:xfrm>
            <a:off x="7451725" y="2322884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2€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292E994-A446-D035-4C74-89E0F576CB63}"/>
              </a:ext>
            </a:extLst>
          </p:cNvPr>
          <p:cNvSpPr/>
          <p:nvPr/>
        </p:nvSpPr>
        <p:spPr>
          <a:xfrm>
            <a:off x="7546521" y="3314804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1€</a:t>
            </a:r>
          </a:p>
        </p:txBody>
      </p:sp>
    </p:spTree>
    <p:extLst>
      <p:ext uri="{BB962C8B-B14F-4D97-AF65-F5344CB8AC3E}">
        <p14:creationId xmlns:p14="http://schemas.microsoft.com/office/powerpoint/2010/main" val="301865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3E540-B7A2-D5E0-CC0E-1E1E34780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10B647-0960-C722-9873-9009350E8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Dessine : 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F195D39-32D4-C7ED-DC2E-0649A9634F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F32CD03-32EB-7D1D-AD8A-54E657BEE889}"/>
              </a:ext>
            </a:extLst>
          </p:cNvPr>
          <p:cNvSpPr txBox="1">
            <a:spLocks/>
          </p:cNvSpPr>
          <p:nvPr/>
        </p:nvSpPr>
        <p:spPr>
          <a:xfrm>
            <a:off x="588735" y="971691"/>
            <a:ext cx="8152493" cy="1880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C000"/>
                </a:solidFill>
              </a:rPr>
              <a:t>1 </a:t>
            </a:r>
            <a:r>
              <a:rPr lang="fr-FR" sz="4000" dirty="0"/>
              <a:t>– </a:t>
            </a:r>
            <a:r>
              <a:rPr lang="fr-FR" sz="4000" b="1" dirty="0"/>
              <a:t>Acheteur</a:t>
            </a:r>
            <a:r>
              <a:rPr lang="fr-FR" sz="4000" dirty="0"/>
              <a:t> : la somme qu’il doit donner pour acheter l’objet. L’acheteur n’a que des billets.</a:t>
            </a:r>
          </a:p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C000"/>
                </a:solidFill>
              </a:rPr>
              <a:t>2-</a:t>
            </a:r>
            <a:r>
              <a:rPr lang="fr-FR" sz="4000" dirty="0"/>
              <a:t> </a:t>
            </a:r>
            <a:r>
              <a:rPr lang="fr-FR" sz="4000" b="1" dirty="0"/>
              <a:t>Vendeur</a:t>
            </a:r>
            <a:r>
              <a:rPr lang="fr-FR" sz="4000" dirty="0"/>
              <a:t> : la monnaie qu’il doit rendre à l’acheteur. Le vendeur n’a que des pièces. 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80F6015-CFA7-8DEA-A9C7-4DF1C0CC5CEF}"/>
              </a:ext>
            </a:extLst>
          </p:cNvPr>
          <p:cNvSpPr txBox="1"/>
          <p:nvPr/>
        </p:nvSpPr>
        <p:spPr>
          <a:xfrm>
            <a:off x="944220" y="5239978"/>
            <a:ext cx="1689251" cy="64633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12,65 €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88575A-6068-11AE-4524-32E6C2DFD788}"/>
              </a:ext>
            </a:extLst>
          </p:cNvPr>
          <p:cNvSpPr/>
          <p:nvPr/>
        </p:nvSpPr>
        <p:spPr>
          <a:xfrm>
            <a:off x="3124201" y="3289135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51FD6E-C536-4900-E687-9C0DF3679913}"/>
              </a:ext>
            </a:extLst>
          </p:cNvPr>
          <p:cNvSpPr/>
          <p:nvPr/>
        </p:nvSpPr>
        <p:spPr>
          <a:xfrm>
            <a:off x="5851979" y="3289134"/>
            <a:ext cx="2623457" cy="32010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6F9F461A-945B-0EF4-25B4-7F6FC6BB6345}"/>
              </a:ext>
            </a:extLst>
          </p:cNvPr>
          <p:cNvSpPr txBox="1">
            <a:spLocks/>
          </p:cNvSpPr>
          <p:nvPr/>
        </p:nvSpPr>
        <p:spPr>
          <a:xfrm>
            <a:off x="3560083" y="2768673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B8CD8A41-C8C8-D0CC-A56A-BECA31D8931E}"/>
              </a:ext>
            </a:extLst>
          </p:cNvPr>
          <p:cNvSpPr txBox="1">
            <a:spLocks/>
          </p:cNvSpPr>
          <p:nvPr/>
        </p:nvSpPr>
        <p:spPr>
          <a:xfrm>
            <a:off x="6276069" y="2768673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00B050"/>
                </a:solidFill>
              </a:rPr>
              <a:t>Vendeur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3" name="Image 2" descr="Une image contenant pizza, nourriture, plat, Restauration rapide&#10;&#10;Description générée automatiquement">
            <a:extLst>
              <a:ext uri="{FF2B5EF4-FFF2-40B4-BE49-F238E27FC236}">
                <a16:creationId xmlns:a16="http://schemas.microsoft.com/office/drawing/2014/main" id="{5CAE42CF-475B-9D75-9681-2CC04D8720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35" y="3663637"/>
            <a:ext cx="2805045" cy="127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2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24E86-8E3C-227C-20A8-DAC3FF7EF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0303A-3BB9-43A0-0CD9-7FD95AD29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839049-2022-BAB8-8B74-54262CFC480B}"/>
              </a:ext>
            </a:extLst>
          </p:cNvPr>
          <p:cNvSpPr/>
          <p:nvPr/>
        </p:nvSpPr>
        <p:spPr>
          <a:xfrm>
            <a:off x="3124201" y="2233221"/>
            <a:ext cx="2623457" cy="32010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FB2F1D-137F-2D27-F5D0-48B672A0DAC5}"/>
              </a:ext>
            </a:extLst>
          </p:cNvPr>
          <p:cNvSpPr/>
          <p:nvPr/>
        </p:nvSpPr>
        <p:spPr>
          <a:xfrm>
            <a:off x="5851979" y="2233220"/>
            <a:ext cx="2623457" cy="32010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C43ED25-CF7E-99BB-CDD2-323788A8289C}"/>
              </a:ext>
            </a:extLst>
          </p:cNvPr>
          <p:cNvSpPr txBox="1">
            <a:spLocks/>
          </p:cNvSpPr>
          <p:nvPr/>
        </p:nvSpPr>
        <p:spPr>
          <a:xfrm>
            <a:off x="3560083" y="171275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FF9900"/>
                </a:solidFill>
              </a:rPr>
              <a:t>Acheteur</a:t>
            </a:r>
            <a:endParaRPr lang="fr-FR" dirty="0">
              <a:solidFill>
                <a:srgbClr val="FF990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50A034BD-A390-758F-FD62-17692629F3B8}"/>
              </a:ext>
            </a:extLst>
          </p:cNvPr>
          <p:cNvSpPr txBox="1">
            <a:spLocks/>
          </p:cNvSpPr>
          <p:nvPr/>
        </p:nvSpPr>
        <p:spPr>
          <a:xfrm>
            <a:off x="6276069" y="1712759"/>
            <a:ext cx="2867931" cy="603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4000" b="1" dirty="0">
                <a:solidFill>
                  <a:srgbClr val="00B050"/>
                </a:solidFill>
              </a:rPr>
              <a:t>Vendeur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A8FA05-375F-2CC8-6A48-1B3B27A3741E}"/>
              </a:ext>
            </a:extLst>
          </p:cNvPr>
          <p:cNvSpPr/>
          <p:nvPr/>
        </p:nvSpPr>
        <p:spPr>
          <a:xfrm>
            <a:off x="3840616" y="2760365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BB4F55-8D0C-9624-4A6B-6DB8E7E39836}"/>
              </a:ext>
            </a:extLst>
          </p:cNvPr>
          <p:cNvSpPr/>
          <p:nvPr/>
        </p:nvSpPr>
        <p:spPr>
          <a:xfrm>
            <a:off x="3840616" y="3727140"/>
            <a:ext cx="1268639" cy="77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D8D9979-EAFB-E3D7-D840-2E5CEEBBB261}"/>
              </a:ext>
            </a:extLst>
          </p:cNvPr>
          <p:cNvSpPr/>
          <p:nvPr/>
        </p:nvSpPr>
        <p:spPr>
          <a:xfrm>
            <a:off x="6390821" y="2745415"/>
            <a:ext cx="772886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2€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5F677EF-107A-5A53-5A03-D6F0C9A1D540}"/>
              </a:ext>
            </a:extLst>
          </p:cNvPr>
          <p:cNvSpPr/>
          <p:nvPr/>
        </p:nvSpPr>
        <p:spPr>
          <a:xfrm>
            <a:off x="6162219" y="3703382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20c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24FFD0-9D5A-EE21-0DE1-6488B4BB22F9}"/>
              </a:ext>
            </a:extLst>
          </p:cNvPr>
          <p:cNvSpPr txBox="1"/>
          <p:nvPr/>
        </p:nvSpPr>
        <p:spPr>
          <a:xfrm>
            <a:off x="944220" y="4234138"/>
            <a:ext cx="1689251" cy="64633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bg1"/>
                </a:solidFill>
              </a:rPr>
              <a:t>12,65 €</a:t>
            </a:r>
          </a:p>
        </p:txBody>
      </p:sp>
      <p:pic>
        <p:nvPicPr>
          <p:cNvPr id="6" name="Image 5" descr="Une image contenant pizza, nourriture, plat, Restauration rapide&#10;&#10;Description générée automatiquement">
            <a:extLst>
              <a:ext uri="{FF2B5EF4-FFF2-40B4-BE49-F238E27FC236}">
                <a16:creationId xmlns:a16="http://schemas.microsoft.com/office/drawing/2014/main" id="{3CC10F72-FE72-1EA3-7E00-C0E1F77747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35" y="2657797"/>
            <a:ext cx="2805045" cy="1273211"/>
          </a:xfrm>
          <a:prstGeom prst="rect">
            <a:avLst/>
          </a:prstGeom>
        </p:spPr>
      </p:pic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34EC6C05-4C8D-3008-69B7-FAD788610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986BD6B-2D0D-3B23-1104-38C50E0CA52E}"/>
              </a:ext>
            </a:extLst>
          </p:cNvPr>
          <p:cNvSpPr/>
          <p:nvPr/>
        </p:nvSpPr>
        <p:spPr>
          <a:xfrm>
            <a:off x="7245346" y="3727140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10c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10A6347-4049-ACEF-D506-B097B8BDA77D}"/>
              </a:ext>
            </a:extLst>
          </p:cNvPr>
          <p:cNvSpPr/>
          <p:nvPr/>
        </p:nvSpPr>
        <p:spPr>
          <a:xfrm>
            <a:off x="6777264" y="4661349"/>
            <a:ext cx="772887" cy="77288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5c</a:t>
            </a:r>
          </a:p>
        </p:txBody>
      </p:sp>
    </p:spTree>
    <p:extLst>
      <p:ext uri="{BB962C8B-B14F-4D97-AF65-F5344CB8AC3E}">
        <p14:creationId xmlns:p14="http://schemas.microsoft.com/office/powerpoint/2010/main" val="282712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128</Words>
  <Application>Microsoft Office PowerPoint</Application>
  <PresentationFormat>Affichage à l'écran (4:3)</PresentationFormat>
  <Paragraphs>41</Paragraphs>
  <Slides>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Dessine : </vt:lpstr>
      <vt:lpstr>Correction</vt:lpstr>
      <vt:lpstr>Dessine :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67</cp:revision>
  <dcterms:created xsi:type="dcterms:W3CDTF">2023-02-07T14:55:57Z</dcterms:created>
  <dcterms:modified xsi:type="dcterms:W3CDTF">2025-11-19T21:01:06Z</dcterms:modified>
</cp:coreProperties>
</file>